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 /><Relationship Id="rId2" Type="http://schemas.openxmlformats.org/package/2006/relationships/metadata/thumbnail" Target="docProps/thumbnail.jpeg" /><Relationship Id="rId1" Type="http://schemas.openxmlformats.org/officeDocument/2006/relationships/officeDocument" Target="ppt/presentation.xml" /><Relationship Id="rId4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 /><Relationship Id="rId13" Type="http://schemas.openxmlformats.org/officeDocument/2006/relationships/tableStyles" Target="tableStyles.xml" /><Relationship Id="rId3" Type="http://schemas.openxmlformats.org/officeDocument/2006/relationships/slide" Target="slides/slide2.xml" /><Relationship Id="rId7" Type="http://schemas.openxmlformats.org/officeDocument/2006/relationships/slide" Target="slides/slide6.xml" /><Relationship Id="rId12" Type="http://schemas.openxmlformats.org/officeDocument/2006/relationships/theme" Target="theme/theme1.xml" /><Relationship Id="rId2" Type="http://schemas.openxmlformats.org/officeDocument/2006/relationships/slide" Target="slides/slide1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Relationship Id="rId11" Type="http://schemas.openxmlformats.org/officeDocument/2006/relationships/viewProps" Target="viewProps.xml" /><Relationship Id="rId5" Type="http://schemas.openxmlformats.org/officeDocument/2006/relationships/slide" Target="slides/slide4.xml" /><Relationship Id="rId10" Type="http://schemas.openxmlformats.org/officeDocument/2006/relationships/presProps" Target="presProps.xml" /><Relationship Id="rId4" Type="http://schemas.openxmlformats.org/officeDocument/2006/relationships/slide" Target="slides/slide3.xml" /><Relationship Id="rId9" Type="http://schemas.openxmlformats.org/officeDocument/2006/relationships/slide" Target="slides/slide8.xml" 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EB0A55-D42C-F75D-9D68-DD4587BCEC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D51C5FA-90C5-0503-90CB-B0FE0D254A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C132323-E35E-C98C-250D-A052B87FC9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A09FF-462B-5A4A-B72F-A7327A60A008}" type="datetimeFigureOut">
              <a:rPr lang="ru-RU" smtClean="0"/>
              <a:t>07.11.2025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D171089-0F33-2B4A-D2EE-E15A02BBF6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CE3798E-50F5-5680-F23D-AE247B4E9D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31E75-8B0C-0540-A1AA-E709643537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76760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38A448-C758-0AED-A3DC-CEA48C95DA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0FD1FE9-EE55-36B0-381C-D41FE3F0F1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439B9FC-CDDE-2E65-2562-5F3C8FFDD0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A09FF-462B-5A4A-B72F-A7327A60A008}" type="datetimeFigureOut">
              <a:rPr lang="ru-RU" smtClean="0"/>
              <a:t>07.11.2025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1D65976-E053-886F-4586-6BCCE041FC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5B278EB-C606-E652-D505-D8593C4E67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31E75-8B0C-0540-A1AA-E709643537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76378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8CD47137-9D20-4F07-A1D8-42F2E97407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4B9E3AA-3AC6-A8C8-74DF-0EE1BCA38D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8A124B4-51FB-072A-E1C3-6470A79B30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A09FF-462B-5A4A-B72F-A7327A60A008}" type="datetimeFigureOut">
              <a:rPr lang="ru-RU" smtClean="0"/>
              <a:t>07.11.2025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7B21EF2-AA94-3F66-4A09-4C049E9B71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885C510-D0FE-43AE-B687-E9133EDFBF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31E75-8B0C-0540-A1AA-E709643537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64164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E1B698-8CBC-02F8-8939-DF01FF5B74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BE90986-99B4-2AEF-6D66-F81068FD0D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02545B5-0D76-2E09-9CB6-33C838E28A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A09FF-462B-5A4A-B72F-A7327A60A008}" type="datetimeFigureOut">
              <a:rPr lang="ru-RU" smtClean="0"/>
              <a:t>07.11.2025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10B3B4A-B6A0-9EC9-4597-F698CD2CFD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15306C2-004B-F66C-3B4A-AD6A70232D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31E75-8B0C-0540-A1AA-E709643537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58065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1F33A36-1DD6-CAC8-3293-D50272BA92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D164A3F-C4D3-3A71-8B02-EDCDF241E4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30326CF-F55E-EEDE-0253-0C12AB348E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A09FF-462B-5A4A-B72F-A7327A60A008}" type="datetimeFigureOut">
              <a:rPr lang="ru-RU" smtClean="0"/>
              <a:t>07.11.2025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1DE58C0-671D-A1F2-5A71-9936382E35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B860AB7-A67C-00F6-30A5-5D7C5F9A96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31E75-8B0C-0540-A1AA-E709643537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08749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88FDE0-0B23-5402-DBB6-6EDFC04241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AE8B1F1-9443-1357-7C55-5F73AA30934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342F477-5635-6B70-869E-5857E86377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7E643D8-9841-0401-B503-9FF203F75D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A09FF-462B-5A4A-B72F-A7327A60A008}" type="datetimeFigureOut">
              <a:rPr lang="ru-RU" smtClean="0"/>
              <a:t>07.11.2025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980BD49-19A6-E89F-5992-CAF3C4C9B0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8634B46-9238-AD2E-94BA-FC8E7E5DBD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31E75-8B0C-0540-A1AA-E709643537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86425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B92AB9-EF7D-F8B4-401E-15D118EF99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6164CDC-029A-737A-E40C-110EE5240A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7EE2402-F808-CB86-37DB-69C23F4408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6FA0BAFA-BC8A-DCE0-2524-9836AB1224D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D637CECE-757A-82EF-62B8-E88A235C2CB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73B826DB-9DED-FAF4-A6FE-B916DE49CB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A09FF-462B-5A4A-B72F-A7327A60A008}" type="datetimeFigureOut">
              <a:rPr lang="ru-RU" smtClean="0"/>
              <a:t>07.11.2025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9A2C252-396D-AC0F-1873-265A5C7B76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6C04A522-D96B-799B-F832-B755B1D671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31E75-8B0C-0540-A1AA-E709643537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59917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ACC398-4D0D-C329-DE37-5347BDDF6F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CD3DE373-579A-B2A0-6FD1-FE2AD64D64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A09FF-462B-5A4A-B72F-A7327A60A008}" type="datetimeFigureOut">
              <a:rPr lang="ru-RU" smtClean="0"/>
              <a:t>07.11.2025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470CD035-B12B-8482-0341-3C215CDC1A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E5BB9910-4CC7-1C10-08D1-3AEE9600DD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31E75-8B0C-0540-A1AA-E709643537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26427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3D395555-924D-8567-9D9F-895398DD05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A09FF-462B-5A4A-B72F-A7327A60A008}" type="datetimeFigureOut">
              <a:rPr lang="ru-RU" smtClean="0"/>
              <a:t>07.11.2025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05A6CD85-8EC7-F9B1-8DC9-A372F0C658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40EB7B9-CF48-F70A-3F65-5B4303C15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31E75-8B0C-0540-A1AA-E709643537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47952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FCAD35-6A09-6917-E21C-5A6D62321D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C9479D6-6F84-CEB3-0E01-DC2DF6BD78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2B6A4D0-B9A7-898D-1BFE-86B05DACEB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A40719A-BA8C-F96B-09AE-F1A543AAE6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A09FF-462B-5A4A-B72F-A7327A60A008}" type="datetimeFigureOut">
              <a:rPr lang="ru-RU" smtClean="0"/>
              <a:t>07.11.2025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A6D0047-20A8-765C-2D8F-94D8A02F64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95EB0C2-A22A-E651-1230-1BC0DD1586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31E75-8B0C-0540-A1AA-E709643537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66054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145896-074D-9AAE-5A36-222831C9B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891BF61D-99DE-ADB6-FB5F-454266AD4EF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43CAF44-4548-78E6-91D0-3916F34282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E5C4E80-9C54-2795-390E-0D374C925A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A09FF-462B-5A4A-B72F-A7327A60A008}" type="datetimeFigureOut">
              <a:rPr lang="ru-RU" smtClean="0"/>
              <a:t>07.11.2025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EF01D72-BB9B-84BD-0F0C-5A8BBF24F1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89B8C70-ECC5-BC96-86DF-2687FCE3B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31E75-8B0C-0540-A1AA-E709643537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97141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003916-3F38-C176-DD9F-DF36CA3D1C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3710443-F48C-0466-E43A-D22FA70575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3B304B6-E173-F0B2-A3BA-253DD607152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FFA09FF-462B-5A4A-B72F-A7327A60A008}" type="datetimeFigureOut">
              <a:rPr lang="ru-RU" smtClean="0"/>
              <a:t>07.11.2025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0867F0E-DA35-1E8A-DB9A-BF84B3762F0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63D2410-DE59-F7FA-765F-05E6B08397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F231E75-8B0C-0540-A1AA-E709643537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3084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 /><Relationship Id="rId1" Type="http://schemas.openxmlformats.org/officeDocument/2006/relationships/slideLayout" Target="../slideLayouts/slideLayout1.xml" 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 /><Relationship Id="rId1" Type="http://schemas.openxmlformats.org/officeDocument/2006/relationships/slideLayout" Target="../slideLayouts/slideLayout2.xml" 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 /><Relationship Id="rId1" Type="http://schemas.openxmlformats.org/officeDocument/2006/relationships/slideLayout" Target="../slideLayouts/slideLayout2.xml" 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 /><Relationship Id="rId1" Type="http://schemas.openxmlformats.org/officeDocument/2006/relationships/slideLayout" Target="../slideLayouts/slideLayout2.xml" 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 /><Relationship Id="rId1" Type="http://schemas.openxmlformats.org/officeDocument/2006/relationships/slideLayout" Target="../slideLayouts/slideLayout2.xml" 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 /><Relationship Id="rId1" Type="http://schemas.openxmlformats.org/officeDocument/2006/relationships/slideLayout" Target="../slideLayouts/slideLayout2.xml" 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 /><Relationship Id="rId1" Type="http://schemas.openxmlformats.org/officeDocument/2006/relationships/slideLayout" Target="../slideLayouts/slideLayout2.xml" 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 /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4FB4017-E31F-B912-CFA5-4E04A52A2F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67764" y="1613646"/>
            <a:ext cx="5418667" cy="2978772"/>
          </a:xfrm>
        </p:spPr>
        <p:txBody>
          <a:bodyPr/>
          <a:lstStyle/>
          <a:p>
            <a:r>
              <a:rPr lang="ru-RU" b="1" dirty="0"/>
              <a:t>Игры для детей с аутизмом/РАС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E10F377-8BD5-3C91-48A6-36170C7D5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5571" y="812051"/>
            <a:ext cx="5418667" cy="5418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97459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5007D79-E5F3-CE74-9ADF-4E558AD0EA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Как организовать родителю игру с ребенком, имеющим РАС/аутизм?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C40D200-C70D-5683-B258-972C77D92D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7" y="1849531"/>
            <a:ext cx="7493000" cy="4643344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/>
              <a:t>1. Начинайте с индивидуальных интересов ребенка  </a:t>
            </a:r>
            <a:r>
              <a:rPr lang="ru-RU" dirty="0"/>
              <a:t>Используйте его увлечения (поезда, динозавры, цифры) как основу для игр. Например, если любит машинки — стройте гараж, учите цвета через сортировку автомобилей</a:t>
            </a:r>
          </a:p>
          <a:p>
            <a:r>
              <a:rPr lang="ru-RU" b="1" dirty="0"/>
              <a:t>2. Четкая структура и визуальная поддержка</a:t>
            </a:r>
            <a:r>
              <a:rPr lang="ru-RU" dirty="0"/>
              <a:t>
   - Используйте визуальное расписание (картинки или фото этапов игры).  
   - Показывайте начало и конец игры (таймер, песочные часы).  
   - Правила объясняйте коротко и наглядно (жесты, карточки).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B083EAB-A2C6-E9E7-3961-7E1FB469BC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6825" y="2347496"/>
            <a:ext cx="4505448" cy="2577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54846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2CF22B-D77D-AD3A-E02D-1C5D989824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/>
              <a:t>Как организовать родителю игру с ребенком, имеющим РАС/аутизм?</a:t>
            </a:r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D789CE4-1DE8-4BF0-1F67-91C9868026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2976" y="1690688"/>
            <a:ext cx="9202271" cy="4351338"/>
          </a:xfrm>
        </p:spPr>
        <p:txBody>
          <a:bodyPr>
            <a:normAutofit fontScale="92500"/>
          </a:bodyPr>
          <a:lstStyle/>
          <a:p>
            <a:r>
              <a:rPr lang="ru-RU" b="1" dirty="0"/>
              <a:t>3. Постепенное усложнение</a:t>
            </a:r>
          </a:p>
          <a:p>
            <a:pPr marL="0" indent="0">
              <a:buNone/>
            </a:pPr>
            <a:r>
              <a:rPr lang="ru-RU" dirty="0"/>
              <a:t>Сначала простые действия (катать мяч), затем добавляйте элементы взаимодействия («Дай мяч», «Бросай мне»).</a:t>
            </a:r>
          </a:p>
          <a:p>
            <a:r>
              <a:rPr lang="ru-RU" b="1" dirty="0"/>
              <a:t>4. Сенсорная</a:t>
            </a:r>
            <a:r>
              <a:rPr lang="ru-RU" dirty="0"/>
              <a:t> </a:t>
            </a:r>
            <a:r>
              <a:rPr lang="ru-RU" b="1" dirty="0"/>
              <a:t>безопасность</a:t>
            </a:r>
          </a:p>
          <a:p>
            <a:pPr marL="0" indent="0">
              <a:buNone/>
            </a:pPr>
            <a:r>
              <a:rPr lang="ru-RU" dirty="0"/>
              <a:t> Избегайте игр с резкими звуками, ярким светом или тактильными материалами, если ребенок </a:t>
            </a:r>
            <a:r>
              <a:rPr lang="ru-RU" dirty="0" err="1"/>
              <a:t>гиперчувствителен</a:t>
            </a:r>
            <a:r>
              <a:rPr lang="ru-RU" dirty="0"/>
              <a:t>.</a:t>
            </a:r>
          </a:p>
          <a:p>
            <a:pPr marL="0" indent="0">
              <a:buNone/>
            </a:pPr>
            <a:r>
              <a:rPr lang="ru-RU" b="1" dirty="0"/>
              <a:t>5. Поощрение и мотивация</a:t>
            </a:r>
            <a:r>
              <a:rPr lang="ru-RU" dirty="0"/>
              <a:t>
   Используйте стимулы, которые нравятся ребенку (наклейки, любимая игрушка, минутка с планшетом).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590ECBF-D6EA-186B-4EEB-1807AF7892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0624" y="2784475"/>
            <a:ext cx="3708400" cy="370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730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F24BFE-9120-B641-F43E-C54DAE074E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Примеры игр с ребенком, имеющим РАС/Аутизм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D846994-27C4-2FC5-D211-189BE60906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071" y="1830761"/>
            <a:ext cx="7708152" cy="4351338"/>
          </a:xfrm>
        </p:spPr>
        <p:txBody>
          <a:bodyPr/>
          <a:lstStyle/>
          <a:p>
            <a:r>
              <a:rPr lang="ru-RU" b="1" dirty="0"/>
              <a:t>Игры для развития умения общаться </a:t>
            </a:r>
          </a:p>
          <a:p>
            <a:r>
              <a:rPr lang="ru-RU" dirty="0"/>
              <a:t>1) «Дай-на» Обмен предметами: протягивайте игрушку со словом «Дай» и ждите реакции. Поощряйте взгляд или жест.</a:t>
            </a:r>
          </a:p>
          <a:p>
            <a:r>
              <a:rPr lang="ru-RU" dirty="0"/>
              <a:t>2) «Пузыри»  Дуйте пузыри, побуждайте ребенка просить «ещё» (жестом, карточкой или словом).</a:t>
            </a:r>
          </a:p>
          <a:p>
            <a:r>
              <a:rPr lang="ru-RU" dirty="0"/>
              <a:t>3)«Прятки с игрушкой». Спрячьте любимый предмет под платком и спрашивайте: «Где мишка?» Учите указывать пальцем.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39FBC0C-4EC4-250A-BA84-75F229F406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0680" y="2360705"/>
            <a:ext cx="4491320" cy="2994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3460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C7F6314-B07F-8F35-2878-E730A96E26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/>
              <a:t>Примеры игр с ребенком, имеющим РАС/Аутизм</a:t>
            </a:r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15C31B1-B579-1680-2E9C-B062ED873C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7895" y="2004919"/>
            <a:ext cx="7038788" cy="4351338"/>
          </a:xfrm>
        </p:spPr>
        <p:txBody>
          <a:bodyPr/>
          <a:lstStyle/>
          <a:p>
            <a:r>
              <a:rPr lang="ru-RU" b="1" dirty="0"/>
              <a:t>Сенсорные игры</a:t>
            </a:r>
          </a:p>
          <a:p>
            <a:r>
              <a:rPr lang="ru-RU" dirty="0"/>
              <a:t>1)Рисование на подносе с манкой.  Рисуйте пальцами, прячьте мелкие игрушки в крупе.</a:t>
            </a:r>
          </a:p>
          <a:p>
            <a:r>
              <a:rPr lang="ru-RU" dirty="0"/>
              <a:t>2)Игры с водой. Переливание, запуск корабликов, «лови» шарики ложкой.</a:t>
            </a:r>
          </a:p>
          <a:p>
            <a:r>
              <a:rPr lang="ru-RU" dirty="0"/>
              <a:t>3) Лего или конструкторы.   Стройте башни, сортируйте детали по цвету/форме.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EBEEC12-818C-F4DE-D4AA-992FED02A3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9255" y="2365561"/>
            <a:ext cx="4883804" cy="3255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9545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92DDBF-83CB-B8F9-D0A1-9F6CEF2456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/>
              <a:t>Примеры игр с ребенком, имеющим РАС/Аутизм</a:t>
            </a:r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108EC62-2477-73E8-A4E9-359B21AAC2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6882" y="1885389"/>
            <a:ext cx="7277847" cy="4351338"/>
          </a:xfrm>
        </p:spPr>
        <p:txBody>
          <a:bodyPr>
            <a:normAutofit lnSpcReduction="10000"/>
          </a:bodyPr>
          <a:lstStyle/>
          <a:p>
            <a:r>
              <a:rPr lang="ru-RU" b="1" dirty="0"/>
              <a:t>Социально-ролевые игры</a:t>
            </a:r>
            <a:r>
              <a:rPr lang="ru-RU" dirty="0"/>
              <a:t>
1)«Чаепитие с куклами»
  Разыгрывайте простые сценарии: «Налить чай», «Угостить мишку».
2)«Магазин»
  Используйте игрушечные деньги, «покупайте» фрукты, учите очередь.
3)Игры с эмоциями
  Показывайте картинки с лицами: «Это грустно? А когда ты грустишь?»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97005CA-7BF2-3C57-E3EE-5C1749AF20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8800" y="1885389"/>
            <a:ext cx="4958978" cy="3381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9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3FB58E-D097-7727-BBAC-A3DE3699BB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/>
              <a:t>Примеры игр с ребенком, имеющим РАС/Аутизм</a:t>
            </a:r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7F92252-AC9F-972C-1B1E-B7B90E9CE7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8366" y="1253331"/>
            <a:ext cx="8018928" cy="4351338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/>
              <a:t>Подвижные игры</a:t>
            </a:r>
          </a:p>
          <a:p>
            <a:pPr marL="0" indent="0">
              <a:buNone/>
            </a:pPr>
            <a:r>
              <a:rPr lang="ru-RU" dirty="0"/>
              <a:t>1)«Туннель».  Ползание через туннель из ткани или картона.</a:t>
            </a:r>
          </a:p>
          <a:p>
            <a:pPr marL="0" indent="0">
              <a:buNone/>
            </a:pPr>
            <a:r>
              <a:rPr lang="ru-RU" dirty="0"/>
              <a:t>2)Прыжки на батуте. Считайте прыжки, добавляйте слова «стоп»/«старт».</a:t>
            </a:r>
          </a:p>
          <a:p>
            <a:pPr marL="0" indent="0">
              <a:buNone/>
            </a:pPr>
            <a:r>
              <a:rPr lang="ru-RU" dirty="0"/>
              <a:t>3) Боулинг.  Сбивайте кегли мячом, учите считать очки.</a:t>
            </a:r>
          </a:p>
          <a:p>
            <a:r>
              <a:rPr lang="ru-RU" b="1" dirty="0"/>
              <a:t>Настольные игры</a:t>
            </a:r>
            <a:r>
              <a:rPr lang="ru-RU" dirty="0"/>
              <a:t>
- Пазлы (от 4-6 деталей). Начинайте с любимых персонажей.
- Лото (животные, цвета). Закрывайте картинки фишками, комментируйте: «У тебя кошка!»
- «</a:t>
            </a:r>
            <a:r>
              <a:rPr lang="ru-RU" dirty="0" err="1"/>
              <a:t>Доббль</a:t>
            </a:r>
            <a:r>
              <a:rPr lang="ru-RU" dirty="0"/>
              <a:t>». Ищите одинаковые символы, тренируйте внимание.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0B2FD1C-3B2C-22A1-A76A-C667D2E352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8001" y="2371259"/>
            <a:ext cx="3950914" cy="2635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5576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52791F2-BBBA-A99E-C098-7572FF3173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Что делать, если ребенок не хочет вовлекаться в игру?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1A699DF-DF4F-8A5D-8861-8663F00679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2978" y="1538753"/>
            <a:ext cx="6704105" cy="4351338"/>
          </a:xfrm>
        </p:spPr>
        <p:txBody>
          <a:bodyPr>
            <a:normAutofit lnSpcReduction="10000"/>
          </a:bodyPr>
          <a:lstStyle/>
          <a:p>
            <a:r>
              <a:rPr lang="ru-RU" b="1" dirty="0"/>
              <a:t>1)Следуйте за ребенком.</a:t>
            </a:r>
            <a:r>
              <a:rPr lang="ru-RU" dirty="0"/>
              <a:t> Если он выбрал машинку — присоединяйтесь: «Поехали!».</a:t>
            </a:r>
          </a:p>
          <a:p>
            <a:r>
              <a:rPr lang="ru-RU" b="1" dirty="0"/>
              <a:t>2)Имитируйте его действия. </a:t>
            </a:r>
            <a:r>
              <a:rPr lang="ru-RU" dirty="0"/>
              <a:t>Повторяйте его движения с игрушками — это создает контакт.</a:t>
            </a:r>
          </a:p>
          <a:p>
            <a:r>
              <a:rPr lang="ru-RU" b="1" dirty="0"/>
              <a:t>3) добавляйте элемент неожиданности. </a:t>
            </a:r>
            <a:r>
              <a:rPr lang="ru-RU" dirty="0"/>
              <a:t>Например, неожиданно скажите «Бум!» при падении кубиков — это может вызвать улыбку.</a:t>
            </a:r>
          </a:p>
          <a:p>
            <a:r>
              <a:rPr lang="ru-RU" b="1" dirty="0"/>
              <a:t>4) Используйте музыку и ритм.  </a:t>
            </a:r>
            <a:r>
              <a:rPr lang="ru-RU" dirty="0"/>
              <a:t> Хлопайте в такт, пойте простые песенки с жестами.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4EBD044-FA18-4CC1-C394-C749B62BA0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5437" y="2412531"/>
            <a:ext cx="5003585" cy="3002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00894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Широкоэкранный</PresentationFormat>
  <Slides>8</Slides>
  <Notes>0</Notes>
  <HiddenSlides>0</HiddenSlide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Игры для детей с аутизмом/РАС</vt:lpstr>
      <vt:lpstr>Как организовать родителю игру с ребенком, имеющим РАС/аутизм?</vt:lpstr>
      <vt:lpstr>Как организовать родителю игру с ребенком, имеющим РАС/аутизм?</vt:lpstr>
      <vt:lpstr>Примеры игр с ребенком, имеющим РАС/Аутизм</vt:lpstr>
      <vt:lpstr>Примеры игр с ребенком, имеющим РАС/Аутизм</vt:lpstr>
      <vt:lpstr>Примеры игр с ребенком, имеющим РАС/Аутизм</vt:lpstr>
      <vt:lpstr>Примеры игр с ребенком, имеющим РАС/Аутизм</vt:lpstr>
      <vt:lpstr>Что делать, если ребенок не хочет вовлекаться в игру?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Игры для детей с аутизмом/РАС</dc:title>
  <dc:creator>Полина Лончакова</dc:creator>
  <cp:lastModifiedBy>Полина Лончакова</cp:lastModifiedBy>
  <cp:revision>3</cp:revision>
  <dcterms:created xsi:type="dcterms:W3CDTF">2025-04-03T10:42:13Z</dcterms:created>
  <dcterms:modified xsi:type="dcterms:W3CDTF">2025-11-07T00:00:46Z</dcterms:modified>
</cp:coreProperties>
</file>