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8" r:id="rId4"/>
    <p:sldId id="267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937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042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11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585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75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6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748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843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129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054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085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894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505AC-DCDB-4F2D-9A03-6666CCC65F4D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EBB7C-B679-4E23-A371-095009292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620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3392" y="238540"/>
            <a:ext cx="9144000" cy="16911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Аутизм/РАС</a:t>
            </a:r>
            <a:br>
              <a:rPr lang="ru-RU" b="1" dirty="0" smtClean="0"/>
            </a:br>
            <a:r>
              <a:rPr lang="ru-RU" b="1" dirty="0"/>
              <a:t>Р</a:t>
            </a:r>
            <a:r>
              <a:rPr lang="ru-RU" b="1" dirty="0" smtClean="0"/>
              <a:t>екомендации родителям</a:t>
            </a:r>
            <a:endParaRPr lang="ru-RU" b="1" dirty="0"/>
          </a:p>
        </p:txBody>
      </p:sp>
      <p:pic>
        <p:nvPicPr>
          <p:cNvPr id="1026" name="Picture 2" descr="Аутизм не трагедия, трагедия - невежество - 02.04.2018, Sputnik Груз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026" y="2087217"/>
            <a:ext cx="7681843" cy="432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55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Предметы для </a:t>
            </a:r>
            <a:r>
              <a:rPr lang="ru-RU" dirty="0" err="1" smtClean="0"/>
              <a:t>мультимодальной</a:t>
            </a:r>
            <a:r>
              <a:rPr lang="ru-RU" dirty="0" smtClean="0"/>
              <a:t> сенсорной стимуляции: подберите предметы, с которыми ваш ребенок сможет манипулировать и взаимодействовать, чтобы получить нужную сенсорную стимуляцию, так что ему не придется целый день бродить по дому и мычать, трясти руками или кружиться на месте. Возможные варианты включают большие гимнастические мячи, батут, сенсорные коробки с разнообразными предметами, светящиеся игрушки, пальцевые краски и так далее. Если вы выходите, то целесообразно брать с собой сенсорную сумку. </a:t>
            </a:r>
          </a:p>
        </p:txBody>
      </p:sp>
    </p:spTree>
    <p:extLst>
      <p:ext uri="{BB962C8B-B14F-4D97-AF65-F5344CB8AC3E}">
        <p14:creationId xmlns:p14="http://schemas.microsoft.com/office/powerpoint/2010/main" val="37278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Рабочее место для самостоятельных занятий: выделите небольшое рабочее место, подберите несколько занятий и установите таймер. Учите ребенка выполнять задания, пока таймер не сработает, а затем дайте ему поощрение. С течением времени занятия за рабочим местом можно добавить к визуальному расписанию, а ребенок сможет самостоятельно перекусить, прибраться, сделать два занятия за рабочим местом, начать делать домашние задания и так далее.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349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Место для отдыха: выделите тихий угол в доме и положите туда предметы, помогающие успокоиться (подушки, напольные мешки, гимнастический мяч и так далее). Когда ребенок расстроен или страдает от перегрузки, объясните ему, что ему нужно успокоиться, например: «Ты плачешь и бросаешь игрушки. Тебе нужно успокоиться». Направьте ребенка в место для отдыха и помогите ему заняться чем-нибудь успокаивающим, например, глубоко и медленно дышать, считать до пяти и так далее. Используйте визуальные подсказки, чтобы показать ребенку, какие шаги нужно сделать, чтобы успокоиться. Хвалите и поощряйте ребенка за улучшения в его настроении. С течением времени вы сможете просто говорить ребенку, что нужно пойти успокоиться, и он сможет самостоятельно пойти в место для отдыха, практиковать упражнения для релаксации и вернуться, когда почувствует себя лучше. Успокаивающие </a:t>
            </a:r>
            <a:r>
              <a:rPr lang="ru-RU" dirty="0" err="1" smtClean="0"/>
              <a:t>стретегии</a:t>
            </a:r>
            <a:r>
              <a:rPr lang="ru-RU" dirty="0" smtClean="0"/>
              <a:t> (их визуальные подсказки) нужно всегда носить с собой и пользоваться ими в любой обстановке. </a:t>
            </a:r>
            <a:r>
              <a:rPr lang="ru-RU" smtClean="0"/>
              <a:t>Важно не само место, а то, что вы учите ребенка регулировать собственные эмоции.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64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7842" y="156403"/>
            <a:ext cx="6944139" cy="61884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Рекомендации родителям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087" y="1212575"/>
            <a:ext cx="6549887" cy="5645425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Запаситесь терпением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понять, что такому ребенку очень сложно жить в нашем мире и ему нужно намного больше внимания, чем обычному ребенку.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01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033" y="596348"/>
            <a:ext cx="6626087" cy="6092687"/>
          </a:xfrm>
        </p:spPr>
        <p:txBody>
          <a:bodyPr>
            <a:normAutofit/>
          </a:bodyPr>
          <a:lstStyle/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635" y="496956"/>
            <a:ext cx="7142922" cy="5878789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48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122" y="1895199"/>
            <a:ext cx="6288157" cy="435133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— не замыкаться вокруг своего ребенка, не избегать друзей, путешествий с ребенком — не становиться аутичной семьей. Ребенка нужно активно вводить в социум. Кроме того, нужно ставить реальные задачи. Безусловно, каждому родителю хочется, чтобы его ребенок-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аутист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пошел в обычную школу, но нужно ставить перед собой цели на ближайшее будущее. Если вам сейчас нужно, чтобы ребенок сам ел или ходил на горшок — занимайтесь именно этим: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56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437</Words>
  <Application>Microsoft Office PowerPoint</Application>
  <PresentationFormat>Широкоэкранный</PresentationFormat>
  <Paragraphs>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Аутизм/РАС Рекомендации родителям</vt:lpstr>
      <vt:lpstr>Презентация PowerPoint</vt:lpstr>
      <vt:lpstr>Презентация PowerPoint</vt:lpstr>
      <vt:lpstr>Презентация PowerPoint</vt:lpstr>
      <vt:lpstr>Рекомендации родителям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Аутизм/РАС Рекомендации родителям</dc:title>
  <dc:creator>123</dc:creator>
  <cp:lastModifiedBy>123</cp:lastModifiedBy>
  <cp:revision>9</cp:revision>
  <dcterms:created xsi:type="dcterms:W3CDTF">2025-01-26T10:59:43Z</dcterms:created>
  <dcterms:modified xsi:type="dcterms:W3CDTF">2025-03-23T08:11:44Z</dcterms:modified>
</cp:coreProperties>
</file>