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63" r:id="rId6"/>
    <p:sldId id="259" r:id="rId7"/>
    <p:sldId id="260" r:id="rId8"/>
    <p:sldId id="261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3489" autoAdjust="0"/>
  </p:normalViewPr>
  <p:slideViewPr>
    <p:cSldViewPr snapToGrid="0">
      <p:cViewPr varScale="1">
        <p:scale>
          <a:sx n="77" d="100"/>
          <a:sy n="77" d="100"/>
        </p:scale>
        <p:origin x="72" y="17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773C-37DF-4BCB-8421-E6E34D43EF42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BABF-FF89-4E48-A3F9-E021176DE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224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773C-37DF-4BCB-8421-E6E34D43EF42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BABF-FF89-4E48-A3F9-E021176DE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99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773C-37DF-4BCB-8421-E6E34D43EF42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BABF-FF89-4E48-A3F9-E021176DE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244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773C-37DF-4BCB-8421-E6E34D43EF42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BABF-FF89-4E48-A3F9-E021176DE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179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773C-37DF-4BCB-8421-E6E34D43EF42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BABF-FF89-4E48-A3F9-E021176DE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782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773C-37DF-4BCB-8421-E6E34D43EF42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BABF-FF89-4E48-A3F9-E021176DE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48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773C-37DF-4BCB-8421-E6E34D43EF42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BABF-FF89-4E48-A3F9-E021176DE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762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773C-37DF-4BCB-8421-E6E34D43EF42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BABF-FF89-4E48-A3F9-E021176DE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813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773C-37DF-4BCB-8421-E6E34D43EF42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BABF-FF89-4E48-A3F9-E021176DE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632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773C-37DF-4BCB-8421-E6E34D43EF42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BABF-FF89-4E48-A3F9-E021176DE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056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773C-37DF-4BCB-8421-E6E34D43EF42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BABF-FF89-4E48-A3F9-E021176DE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142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A773C-37DF-4BCB-8421-E6E34D43EF42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CBABF-FF89-4E48-A3F9-E021176DE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341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999" y="426624"/>
            <a:ext cx="9144000" cy="2387600"/>
          </a:xfrm>
        </p:spPr>
        <p:txBody>
          <a:bodyPr>
            <a:normAutofit/>
          </a:bodyPr>
          <a:lstStyle/>
          <a:p>
            <a:r>
              <a:rPr lang="ru-RU" b="1" dirty="0" smtClean="0"/>
              <a:t>Аутизм/РАС</a:t>
            </a:r>
            <a:br>
              <a:rPr lang="ru-RU" b="1" dirty="0" smtClean="0"/>
            </a:br>
            <a:r>
              <a:rPr lang="ru-RU" b="1" dirty="0" smtClean="0"/>
              <a:t>рекомендации родителям.</a:t>
            </a:r>
            <a:br>
              <a:rPr lang="ru-RU" b="1" dirty="0" smtClean="0"/>
            </a:br>
            <a:r>
              <a:rPr lang="ru-RU" sz="4000" b="1" dirty="0" smtClean="0"/>
              <a:t>Часть 2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7694" y="3026467"/>
            <a:ext cx="5996609" cy="3373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37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8922" y="365126"/>
            <a:ext cx="9067800" cy="1146434"/>
          </a:xfrm>
        </p:spPr>
        <p:txBody>
          <a:bodyPr/>
          <a:lstStyle/>
          <a:p>
            <a:pPr algn="r"/>
            <a:r>
              <a:rPr lang="ru-RU" b="1" dirty="0" smtClean="0"/>
              <a:t>Развитие навыков самообслуживания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1121" y="1368425"/>
            <a:ext cx="8375375" cy="4901746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1) П</a:t>
            </a:r>
            <a:r>
              <a:rPr lang="ru-RU" sz="2000" b="1" dirty="0" smtClean="0"/>
              <a:t>риучение к туалету</a:t>
            </a:r>
            <a:r>
              <a:rPr lang="ru-RU" sz="2000" b="1" dirty="0"/>
              <a:t>.</a:t>
            </a:r>
            <a:endParaRPr lang="ru-RU" sz="2000" b="1" dirty="0" smtClean="0"/>
          </a:p>
          <a:p>
            <a:r>
              <a:rPr lang="ru-RU" sz="2000" dirty="0" smtClean="0"/>
              <a:t> </a:t>
            </a:r>
            <a:r>
              <a:rPr lang="ru-RU" sz="2000" dirty="0"/>
              <a:t>Д</a:t>
            </a:r>
            <a:r>
              <a:rPr lang="ru-RU" sz="2000" dirty="0" smtClean="0"/>
              <a:t>аже </a:t>
            </a:r>
            <a:r>
              <a:rPr lang="ru-RU" sz="2000" dirty="0" smtClean="0"/>
              <a:t>если ваш ребенок пока слишком маленький для приучения к </a:t>
            </a:r>
            <a:r>
              <a:rPr lang="ru-RU" sz="2000" dirty="0" smtClean="0"/>
              <a:t>туалету, развитие этого навыка лучше начинать как </a:t>
            </a:r>
            <a:r>
              <a:rPr lang="ru-RU" sz="2000" dirty="0" smtClean="0"/>
              <a:t>можно раньше. </a:t>
            </a:r>
            <a:endParaRPr lang="ru-RU" sz="2000" dirty="0" smtClean="0"/>
          </a:p>
          <a:p>
            <a:r>
              <a:rPr lang="ru-RU" sz="2000" dirty="0" smtClean="0"/>
              <a:t>Меняйте </a:t>
            </a:r>
            <a:r>
              <a:rPr lang="ru-RU" sz="2000" dirty="0" smtClean="0"/>
              <a:t>подгузники только в ванной комнате, приучайте ребенка помогать вам при одевании и раздевании, пусть он сам выбросит испачканный подгузник, а потом помоет руки. </a:t>
            </a:r>
            <a:endParaRPr lang="ru-RU" sz="2000" dirty="0" smtClean="0"/>
          </a:p>
          <a:p>
            <a:r>
              <a:rPr lang="ru-RU" sz="2000" dirty="0" smtClean="0"/>
              <a:t>Вы </a:t>
            </a:r>
            <a:r>
              <a:rPr lang="ru-RU" sz="2000" dirty="0" smtClean="0"/>
              <a:t>учите всему, что связано с туалетом, помимо, собственно, сидения на унитазе. Ребенок привыкает к ванной комнате и усваивает многие навыки, которые понадобятся ему позже (например, как расстегнуть молнию на </a:t>
            </a:r>
            <a:r>
              <a:rPr lang="ru-RU" sz="2000" dirty="0" smtClean="0"/>
              <a:t>штанах и </a:t>
            </a:r>
            <a:r>
              <a:rPr lang="ru-RU" sz="2000" dirty="0" err="1" smtClean="0"/>
              <a:t>тд</a:t>
            </a:r>
            <a:r>
              <a:rPr lang="ru-RU" sz="2000" dirty="0" smtClean="0"/>
              <a:t>). </a:t>
            </a:r>
          </a:p>
          <a:p>
            <a:r>
              <a:rPr lang="ru-RU" sz="2000" b="1" dirty="0" smtClean="0"/>
              <a:t>2) Мытье рук.</a:t>
            </a:r>
          </a:p>
          <a:p>
            <a:r>
              <a:rPr lang="ru-RU" sz="2000" dirty="0" smtClean="0"/>
              <a:t>Это сложный навык, поэтому сделайте </a:t>
            </a:r>
            <a:r>
              <a:rPr lang="ru-RU" sz="2000" dirty="0" smtClean="0"/>
              <a:t>пошаговое визуальное </a:t>
            </a:r>
            <a:r>
              <a:rPr lang="ru-RU" sz="2000" dirty="0" smtClean="0"/>
              <a:t>расписание (важно, чтобы визуальные подсказки были рядом, перед глазами ребенка, например, рядом с раковиной).</a:t>
            </a:r>
          </a:p>
          <a:p>
            <a:r>
              <a:rPr lang="ru-RU" sz="2000" dirty="0" smtClean="0"/>
              <a:t> </a:t>
            </a:r>
            <a:r>
              <a:rPr lang="ru-RU" sz="2000" dirty="0" smtClean="0"/>
              <a:t>Если ребенок испачкался, то он должен участвовать в переодевании, выбросить подгузник или </a:t>
            </a:r>
            <a:r>
              <a:rPr lang="ru-RU" sz="2000" dirty="0" smtClean="0"/>
              <a:t>испачканную одежду и потом помыть руки. </a:t>
            </a:r>
            <a:endParaRPr lang="ru-RU" sz="2000" dirty="0"/>
          </a:p>
        </p:txBody>
      </p:sp>
      <p:pic>
        <p:nvPicPr>
          <p:cNvPr id="1026" name="Picture 2" descr="Аутизм можно предотвратить, если начать уже в 9 месяцев - Милосердие.r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4642" y="2141537"/>
            <a:ext cx="3778026" cy="25199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65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035" y="1641544"/>
            <a:ext cx="7033591" cy="4351338"/>
          </a:xfrm>
        </p:spPr>
        <p:txBody>
          <a:bodyPr>
            <a:normAutofit fontScale="92500"/>
          </a:bodyPr>
          <a:lstStyle/>
          <a:p>
            <a:pPr lvl="0" algn="just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Соблюдайте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ритуалы</a:t>
            </a:r>
          </a:p>
          <a:p>
            <a:pPr lvl="0" algn="just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приучая ребенка к использованию унитаза, нужно высаживать его всегда в одно и то же время, вместе с ним смывать содержимое унитаза, мыть руки после, вытирать исключительно его полотенцем. </a:t>
            </a:r>
          </a:p>
          <a:p>
            <a:pPr lvl="0" algn="just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Проигрывайте каждую бытовую ситуацию как игру, сопровождая каждое действие комментариями, чтобы ребенок понял правила, превращая эти действия в необходимый ритуал.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689651" y="285613"/>
            <a:ext cx="9037983" cy="1264892"/>
          </a:xfrm>
        </p:spPr>
        <p:txBody>
          <a:bodyPr/>
          <a:lstStyle/>
          <a:p>
            <a:pPr algn="r"/>
            <a:r>
              <a:rPr lang="ru-RU" b="1" dirty="0" smtClean="0"/>
              <a:t>Развитие навыков самообслуживания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0877" y="2089460"/>
            <a:ext cx="3455505" cy="3455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40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Развитие социальных навыков ребенка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244" y="1690688"/>
            <a:ext cx="7212496" cy="505798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4)Устанавливайте границы дозволенного: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научитесь отказывать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Приучайте ребенка к словам «нет», «нельзя». Иначе ваш ребенок не сможет понять, что некоторые его поступки причинят боль – он будет толкать детей на площадке или бить маму и т. д.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старайтесь не баловать вашего ребенка. 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Дети, имеющие расстройства аутистического спектра умеют манипулировать родителями.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седозволенность в семье мешает им развиваться. Поэтому старайтесь не выполнять всю работу за них, если какой-то навык дается им с трудом, важно помочь ребенку, а не сделать это за него!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8073" y="2126974"/>
            <a:ext cx="4453927" cy="29618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16495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Развитие социальных навыков ребенка</a:t>
            </a:r>
            <a:endParaRPr lang="ru-RU" dirty="0"/>
          </a:p>
        </p:txBody>
      </p:sp>
      <p:sp useBgFill="1"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0209" y="1690688"/>
            <a:ext cx="5999922" cy="4351338"/>
          </a:xfrm>
        </p:spPr>
        <p:txBody>
          <a:bodyPr/>
          <a:lstStyle/>
          <a:p>
            <a:pPr lvl="0" algn="just"/>
            <a:r>
              <a:rPr lang="ru-RU" sz="2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Будьте </a:t>
            </a:r>
            <a:r>
              <a:rPr lang="ru-RU" sz="2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последовательны</a:t>
            </a:r>
          </a:p>
          <a:p>
            <a:pPr lvl="0" algn="just"/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или воспитатель </a:t>
            </a: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устанавливает для ребенка определенные правила, четко придерживайтесь их и дома. </a:t>
            </a:r>
            <a:endParaRPr lang="ru-RU" sz="2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</a:t>
            </a: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чтобы остановить ребенка, хлопните в ладоши или возьмите за руку. Этого должны придерживаться все домочадцы.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641" y="1690688"/>
            <a:ext cx="5962650" cy="3962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74741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Развитие познавательной сферы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0697" y="1441173"/>
            <a:ext cx="7818782" cy="5128591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 подражать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Развивайте подражание, поскольку у детей с расстройством аутистического спектра подражание нарушено, то им сложно играть в куклы, варить кашку, делать фигуры из песка. Поэтому  нужно медленно, но уверенно учить ребенка подражать (в том числе игре других детей). Важно дать ребенку такую возможность и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 его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находиться рядом с другими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детьми (например, в песочнице или на детской площадке). Гулять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отдельно – ошибка.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делая куличики, уделите каждому этапу день-два. Сегодня – набираем песок в форму (а не высыпаем на голову другому ребенку!), завтра – переворачиваем ее и т. д.</a:t>
            </a:r>
            <a:endParaRPr lang="ru-RU" sz="2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 Показывайте </a:t>
            </a:r>
            <a:r>
              <a:rPr lang="ru-RU" sz="2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разницу</a:t>
            </a:r>
          </a:p>
          <a:p>
            <a:pPr lvl="0" algn="just"/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в той же песочнице, покажите, что сухой песок не лепится, а из мокрого – прекрасно получаются 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куличики.</a:t>
            </a:r>
          </a:p>
          <a:p>
            <a:pPr lvl="0" algn="just"/>
            <a:endParaRPr lang="ru-RU" sz="2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2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122" y="2076174"/>
            <a:ext cx="4210878" cy="24882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42320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Развитие познавательной сферы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 Занимайтесь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спортом</a:t>
            </a:r>
          </a:p>
          <a:p>
            <a:pPr lvl="0" algn="just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Лечебная физкультура способствует развитию мозга и координации движений. Дома вы можете практиковать с малышом различные прыжки: на одной ножке, спрыгивание с бровки, скакалку. Также можно лазать по лесенкам, приседать, кружиться. Это не только укрепляет здоровье, но и дает понимание понятий право -лево, верх-низ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9) Играйте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контактные игры</a:t>
            </a:r>
          </a:p>
          <a:p>
            <a:pPr lvl="0" algn="just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«Ладушки», «ку-ку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–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такие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игры помогают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тактильные навыки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Постепенно такие игры можно усложнять.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068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8479"/>
            <a:ext cx="10515600" cy="806105"/>
          </a:xfrm>
        </p:spPr>
        <p:txBody>
          <a:bodyPr/>
          <a:lstStyle/>
          <a:p>
            <a:pPr algn="ctr"/>
            <a:r>
              <a:rPr lang="ru-RU" b="1" dirty="0" smtClean="0"/>
              <a:t>Развитие сенсорных навыков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32451"/>
            <a:ext cx="7669696" cy="5486401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10) Предметы для </a:t>
            </a:r>
            <a:r>
              <a:rPr lang="ru-RU" b="1" dirty="0" err="1" smtClean="0"/>
              <a:t>мультимодальной</a:t>
            </a:r>
            <a:r>
              <a:rPr lang="ru-RU" b="1" dirty="0" smtClean="0"/>
              <a:t> сенсорной стимуляции: </a:t>
            </a:r>
            <a:r>
              <a:rPr lang="ru-RU" dirty="0" smtClean="0"/>
              <a:t>подберите предметы, с которыми ваш ребенок сможет манипулировать и взаимодействовать, чтобы получить нужную сенсорную стимуляцию, так что ему не придется целый день бродить по дому и мычать, трясти руками или кружиться на месте. </a:t>
            </a:r>
          </a:p>
          <a:p>
            <a:r>
              <a:rPr lang="ru-RU" b="1" dirty="0" smtClean="0"/>
              <a:t>Возможные варианты включают большие гимнастические мячи, батут, сенсорные коробки с разнообразными предметами, светящиеся игрушки, пальцевые краски и так далее. </a:t>
            </a:r>
          </a:p>
          <a:p>
            <a:r>
              <a:rPr lang="ru-RU" dirty="0" smtClean="0"/>
              <a:t>Если вы выходите, то целесообразно брать с собой сенсорную сумку, в которую вы можете поместить все то, что поможет вашему ребенку успокоиться, если он чего-то испугался, или разозлился и </a:t>
            </a:r>
            <a:r>
              <a:rPr lang="ru-RU" dirty="0" err="1" smtClean="0"/>
              <a:t>тд</a:t>
            </a:r>
            <a:r>
              <a:rPr lang="ru-RU" dirty="0" smtClean="0"/>
              <a:t>, например, </a:t>
            </a:r>
            <a:r>
              <a:rPr lang="ru-RU" dirty="0"/>
              <a:t>г</a:t>
            </a:r>
            <a:r>
              <a:rPr lang="ru-RU" dirty="0" smtClean="0"/>
              <a:t>ромких звуков – здесь могут помочь мягкие детские наушники или </a:t>
            </a:r>
            <a:r>
              <a:rPr lang="ru-RU" dirty="0" err="1" smtClean="0"/>
              <a:t>беруши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155" y="1868557"/>
            <a:ext cx="4881868" cy="31407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94014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722</Words>
  <Application>Microsoft Office PowerPoint</Application>
  <PresentationFormat>Широкоэкранный</PresentationFormat>
  <Paragraphs>39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Аутизм/РАС рекомендации родителям. Часть 2</vt:lpstr>
      <vt:lpstr>Развитие навыков самообслуживания</vt:lpstr>
      <vt:lpstr>Развитие навыков самообслуживания</vt:lpstr>
      <vt:lpstr>Развитие социальных навыков ребенка</vt:lpstr>
      <vt:lpstr>Развитие социальных навыков ребенка</vt:lpstr>
      <vt:lpstr>Развитие познавательной сферы</vt:lpstr>
      <vt:lpstr>Развитие познавательной сферы</vt:lpstr>
      <vt:lpstr>Развитие сенсорных навыков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Аутизм/РАС рекомендации родителям. Часть 2</dc:title>
  <dc:creator>123</dc:creator>
  <cp:lastModifiedBy>123</cp:lastModifiedBy>
  <cp:revision>8</cp:revision>
  <dcterms:created xsi:type="dcterms:W3CDTF">2025-03-23T07:01:19Z</dcterms:created>
  <dcterms:modified xsi:type="dcterms:W3CDTF">2025-03-23T08:32:28Z</dcterms:modified>
</cp:coreProperties>
</file>